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94"/>
  </p:normalViewPr>
  <p:slideViewPr>
    <p:cSldViewPr snapToGrid="0">
      <p:cViewPr varScale="1">
        <p:scale>
          <a:sx n="93" d="100"/>
          <a:sy n="93" d="100"/>
        </p:scale>
        <p:origin x="21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3A8B1-5242-6385-E37B-AC71C773F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23E2E0-578F-AC08-6E37-0BEFA8A3CC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BBB3D-1E49-3727-C73B-AE7D0F6B9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EC8CE-6451-5C4D-7A50-05E5C05D1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342E40-342E-EAE5-FD9A-D4531FBF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95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1B5B1-5BF4-FAB2-66C2-FD7651FE1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38A15C-3AAC-4A04-5CCF-55EEB35CAA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B1FD4D-BA49-05C2-BF57-370437829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0E096-0220-AF69-E05A-A25A73F6A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D9CB4-85B1-61F1-9BC1-4C4DAAA62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11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A8DDC3-EE6D-4DE4-9A11-72EC608528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0FBC4F-8444-E16F-6B17-764AE38487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1CA9F-34F4-57C9-4122-D9BC5365F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3740B-5F1B-55E4-4A1C-4409408A2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43AFB-486F-B582-AB5C-9F85DD004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478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57475-749C-E151-C93C-ABF3E3AB3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32C08-F434-8474-0824-43EBC3F51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1FDCF-FD65-7B12-5274-6FEF7C345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C063D-8C1B-1A7D-A876-1F456EA70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86864-32D9-2ECB-8F67-4C7464D73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97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B9C4B-E53C-644E-8857-DD94C72DA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01CC0-AD89-F3CF-45E8-79E4EF16E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D896C-E2E1-B426-8175-F52A334C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DD114-7634-E1AB-8E72-C924C4ED6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BA699-372A-4AF5-BCB0-350E5BC89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50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86669-DD1B-9A67-CF0B-E9BCA33D0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F1BAF-CAED-29AC-51F5-EE11333FBA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156B9-BB7A-EBE7-090B-C50A735E5B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C30733-4FA6-CCBC-6D44-3F70442EF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F5CBB-A1DD-DEA6-858A-03B091812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1E119E-4A8B-E45D-29AB-E3F1A1BBB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008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06547-5FFF-A109-0BF5-EFDE18EED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CC1EF9-5569-7BCB-6450-2940541AE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B080AD-B112-1237-F11E-422987570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E8DE2D-A443-A31E-B17B-C8DE4A5692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420208-A930-1CA9-F9A9-1FE11A3E63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8CDBAC-160F-CF69-86B8-8C4665A90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EA832E-081C-544B-1670-CABB884F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B2E868-5285-0740-BF0D-6EC84810F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81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C6C85-B72A-8B7F-2B26-235719557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CB1E35-B336-59F8-11CD-89FBF198C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3B562-CBD7-5732-B017-60B64223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54D997-315B-8A55-AEFA-3CF7F9BE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20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6D75FE-0FCC-8A2E-FA27-628234ECA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453114-10CC-5C4F-961C-0448B6E24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17A539-9FE7-7400-D30E-58AA65B0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6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11415-53AC-0A5C-523E-47518C1ED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ED925-7C78-BE09-D2F4-58F883CF4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A39187-CFFC-74D9-E400-E6ABDA104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AB969-A24B-70FD-AB21-49378DB0D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7C391-B4BC-C63B-F8E8-923B75EDF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9B69AA-69A4-3FB8-C965-83469045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688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E8150-0942-6556-FD3A-C66B99175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7494EA-8C04-C3E8-E6CF-4F2328D256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0412B9-A733-4C9C-16DF-413A0F078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9AEF0D-2B8E-13E9-E916-53ADAE840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D0933F-0732-50F0-EB8F-4725F5B05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1BC6F7-DE64-9910-1234-7042EBE52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532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5DA7B2-8BB1-7E08-27D3-A1BA8E914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575CC6-B8A5-E28A-304B-04F5058F1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FFC15-3228-760E-297C-7756667D66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CB4250-607D-1C41-A5C9-D38A46689584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A4039-B1FE-E1E7-6E15-7B678A6B9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2B58E-6614-75B3-3B70-ED74784CDA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8A302-1DE2-594C-9982-1DBC7499E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71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8F69-4CF9-074B-180A-1749929CF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6DD7C-8D5E-EC12-5C3C-C67A3C3B5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0B0878-1B04-F136-AFCB-5DB785367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216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8F69-4CF9-074B-180A-1749929CF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6DD7C-8D5E-EC12-5C3C-C67A3C3B5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0E8DE4-97D1-8BB4-6566-7B750C5C1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056"/>
            <a:ext cx="12204568" cy="685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269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8F69-4CF9-074B-180A-1749929CF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6DD7C-8D5E-EC12-5C3C-C67A3C3B5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A3BE7A-2F4F-BA5E-D647-996A1A80B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74"/>
            <a:ext cx="12201034" cy="68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09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8F69-4CF9-074B-180A-1749929CF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6DD7C-8D5E-EC12-5C3C-C67A3C3B5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DE0E77-1FF6-707B-B615-C78EB0087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56"/>
            <a:ext cx="12204568" cy="685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38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8F69-4CF9-074B-180A-1749929CF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6DD7C-8D5E-EC12-5C3C-C67A3C3B5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A9481E-4B85-2256-671A-46BC9912B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68" y="0"/>
            <a:ext cx="12217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116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8F69-4CF9-074B-180A-1749929CF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6DD7C-8D5E-EC12-5C3C-C67A3C3B5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EA3576-DD06-8C17-564F-3257B445C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29"/>
            <a:ext cx="12198280" cy="685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50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8F69-4CF9-074B-180A-1749929CF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6DD7C-8D5E-EC12-5C3C-C67A3C3B5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132DC8-5A68-BFA3-366D-79E2037CD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441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8F69-4CF9-074B-180A-1749929CF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6DD7C-8D5E-EC12-5C3C-C67A3C3B5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C0BD1D-66C6-59EC-5096-3094A23F4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29"/>
            <a:ext cx="12198280" cy="685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860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8F69-4CF9-074B-180A-1749929CF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6DD7C-8D5E-EC12-5C3C-C67A3C3B5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146D0E-CF2A-6904-C90D-AE3C7BCB4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157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8F69-4CF9-074B-180A-1749929CF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6DD7C-8D5E-EC12-5C3C-C67A3C3B5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A967B9-71E9-46A3-E6AD-074DC2E42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56"/>
            <a:ext cx="12204568" cy="685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063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Jiakai Gu</dc:creator>
  <cp:lastModifiedBy>Jiakai Gu</cp:lastModifiedBy>
  <cp:revision>1</cp:revision>
  <dcterms:created xsi:type="dcterms:W3CDTF">2023-12-11T00:21:25Z</dcterms:created>
  <dcterms:modified xsi:type="dcterms:W3CDTF">2023-12-11T00:26:05Z</dcterms:modified>
</cp:coreProperties>
</file>

<file path=docProps/thumbnail.jpeg>
</file>